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0" r:id="rId2"/>
    <p:sldId id="261" r:id="rId3"/>
    <p:sldId id="262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65" r:id="rId12"/>
    <p:sldId id="273" r:id="rId13"/>
    <p:sldId id="272" r:id="rId14"/>
    <p:sldId id="277" r:id="rId15"/>
    <p:sldId id="256" r:id="rId16"/>
    <p:sldId id="257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13698-1AFE-47BD-960A-2EA9459E40AD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3A739-8AAC-4F83-8B79-0A5704FE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9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3A739-8AAC-4F83-8B79-0A5704FED8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35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BCFC-45EB-49DE-9FDF-F65962DD8D85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3A08-7DAF-4017-9F1A-3AA542D6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58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BCFC-45EB-49DE-9FDF-F65962DD8D85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3A08-7DAF-4017-9F1A-3AA542D6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6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BCFC-45EB-49DE-9FDF-F65962DD8D85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3A08-7DAF-4017-9F1A-3AA542D6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6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BCFC-45EB-49DE-9FDF-F65962DD8D85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3A08-7DAF-4017-9F1A-3AA542D6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3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BCFC-45EB-49DE-9FDF-F65962DD8D85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3A08-7DAF-4017-9F1A-3AA542D6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4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BCFC-45EB-49DE-9FDF-F65962DD8D85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3A08-7DAF-4017-9F1A-3AA542D6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BCFC-45EB-49DE-9FDF-F65962DD8D85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3A08-7DAF-4017-9F1A-3AA542D6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0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BCFC-45EB-49DE-9FDF-F65962DD8D85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3A08-7DAF-4017-9F1A-3AA542D6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3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BCFC-45EB-49DE-9FDF-F65962DD8D85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3A08-7DAF-4017-9F1A-3AA542D6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4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BCFC-45EB-49DE-9FDF-F65962DD8D85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3A08-7DAF-4017-9F1A-3AA542D6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21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BCFC-45EB-49DE-9FDF-F65962DD8D85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3A08-7DAF-4017-9F1A-3AA542D6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41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9BCFC-45EB-49DE-9FDF-F65962DD8D85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C3A08-7DAF-4017-9F1A-3AA542D6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2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2C44C5-3CB2-4EED-996B-57EF6C91841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en-US" dirty="0"/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356CFBFC-A62F-491C-83BE-40E2D881CA5B}"/>
              </a:ext>
            </a:extLst>
          </p:cNvPr>
          <p:cNvSpPr/>
          <p:nvPr/>
        </p:nvSpPr>
        <p:spPr>
          <a:xfrm>
            <a:off x="0" y="0"/>
            <a:ext cx="692728" cy="72043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E9423437-5871-4362-8901-768985A9A7CF}"/>
              </a:ext>
            </a:extLst>
          </p:cNvPr>
          <p:cNvSpPr/>
          <p:nvPr/>
        </p:nvSpPr>
        <p:spPr>
          <a:xfrm rot="5400000">
            <a:off x="8451272" y="27709"/>
            <a:ext cx="692728" cy="69272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B6E84FDF-AD6A-42E9-B9FB-A3CA731D8B9A}"/>
              </a:ext>
            </a:extLst>
          </p:cNvPr>
          <p:cNvSpPr/>
          <p:nvPr/>
        </p:nvSpPr>
        <p:spPr>
          <a:xfrm rot="10800000">
            <a:off x="8409707" y="6137563"/>
            <a:ext cx="692728" cy="69272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D14A58D1-460B-41F0-A944-58520513431C}"/>
              </a:ext>
            </a:extLst>
          </p:cNvPr>
          <p:cNvSpPr/>
          <p:nvPr/>
        </p:nvSpPr>
        <p:spPr>
          <a:xfrm rot="16200000">
            <a:off x="-13854" y="6137563"/>
            <a:ext cx="720436" cy="6927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Ribbon 6">
            <a:extLst>
              <a:ext uri="{FF2B5EF4-FFF2-40B4-BE49-F238E27FC236}">
                <a16:creationId xmlns:a16="http://schemas.microsoft.com/office/drawing/2014/main" id="{3509AFBD-1D04-416E-86CC-C3328D492AA3}"/>
              </a:ext>
            </a:extLst>
          </p:cNvPr>
          <p:cNvSpPr/>
          <p:nvPr/>
        </p:nvSpPr>
        <p:spPr>
          <a:xfrm>
            <a:off x="304800" y="381000"/>
            <a:ext cx="8382000" cy="2743200"/>
          </a:xfrm>
          <a:prstGeom prst="ellipseRibb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BD565A-1E0C-4783-9A23-7E4B05714A12}"/>
              </a:ext>
            </a:extLst>
          </p:cNvPr>
          <p:cNvSpPr/>
          <p:nvPr/>
        </p:nvSpPr>
        <p:spPr>
          <a:xfrm>
            <a:off x="2514600" y="686286"/>
            <a:ext cx="3962400" cy="1676400"/>
          </a:xfrm>
          <a:prstGeom prst="rect">
            <a:avLst/>
          </a:prstGeom>
        </p:spPr>
        <p:txBody>
          <a:bodyPr wrap="none">
            <a:prstTxWarp prst="textCanDown">
              <a:avLst/>
            </a:prstTxWarp>
            <a:spAutoFit/>
          </a:bodyPr>
          <a:lstStyle/>
          <a:p>
            <a:pPr lvl="0" algn="ctr"/>
            <a:r>
              <a:rPr lang="bn-IN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E26DBA7-3BAC-42B0-8ADE-2303F655C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9641" y="2773993"/>
            <a:ext cx="5922465" cy="34426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EA8CE7-951A-4450-A861-136CCF4F6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630" y="2256610"/>
            <a:ext cx="6121830" cy="273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2C44C5-3CB2-4EED-996B-57EF6C91841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en-US" dirty="0"/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356CFBFC-A62F-491C-83BE-40E2D881CA5B}"/>
              </a:ext>
            </a:extLst>
          </p:cNvPr>
          <p:cNvSpPr/>
          <p:nvPr/>
        </p:nvSpPr>
        <p:spPr>
          <a:xfrm>
            <a:off x="0" y="0"/>
            <a:ext cx="692728" cy="72043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E9423437-5871-4362-8901-768985A9A7CF}"/>
              </a:ext>
            </a:extLst>
          </p:cNvPr>
          <p:cNvSpPr/>
          <p:nvPr/>
        </p:nvSpPr>
        <p:spPr>
          <a:xfrm rot="5400000">
            <a:off x="8451272" y="27709"/>
            <a:ext cx="692728" cy="69272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B6E84FDF-AD6A-42E9-B9FB-A3CA731D8B9A}"/>
              </a:ext>
            </a:extLst>
          </p:cNvPr>
          <p:cNvSpPr/>
          <p:nvPr/>
        </p:nvSpPr>
        <p:spPr>
          <a:xfrm rot="10800000">
            <a:off x="8409707" y="6137563"/>
            <a:ext cx="692728" cy="69272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D14A58D1-460B-41F0-A944-58520513431C}"/>
              </a:ext>
            </a:extLst>
          </p:cNvPr>
          <p:cNvSpPr/>
          <p:nvPr/>
        </p:nvSpPr>
        <p:spPr>
          <a:xfrm rot="16200000">
            <a:off x="-13854" y="6137563"/>
            <a:ext cx="720436" cy="6927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FFCDFC-87BD-4D7C-B8D9-84C460874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818" y="838200"/>
            <a:ext cx="4114801" cy="3743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9AF498-0C4A-4FAD-9BEC-91CA7EF01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16" y="748146"/>
            <a:ext cx="4017821" cy="3923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99E189-D8E9-4708-BD75-DA2D2979B38C}"/>
              </a:ext>
            </a:extLst>
          </p:cNvPr>
          <p:cNvSpPr txBox="1"/>
          <p:nvPr/>
        </p:nvSpPr>
        <p:spPr>
          <a:xfrm>
            <a:off x="2213937" y="4868539"/>
            <a:ext cx="54088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খোদাই পাথর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31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2C44C5-3CB2-4EED-996B-57EF6C91841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en-US" dirty="0"/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356CFBFC-A62F-491C-83BE-40E2D881CA5B}"/>
              </a:ext>
            </a:extLst>
          </p:cNvPr>
          <p:cNvSpPr/>
          <p:nvPr/>
        </p:nvSpPr>
        <p:spPr>
          <a:xfrm>
            <a:off x="0" y="0"/>
            <a:ext cx="692728" cy="72043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E9423437-5871-4362-8901-768985A9A7CF}"/>
              </a:ext>
            </a:extLst>
          </p:cNvPr>
          <p:cNvSpPr/>
          <p:nvPr/>
        </p:nvSpPr>
        <p:spPr>
          <a:xfrm rot="5400000">
            <a:off x="8451272" y="27709"/>
            <a:ext cx="692728" cy="69272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B6E84FDF-AD6A-42E9-B9FB-A3CA731D8B9A}"/>
              </a:ext>
            </a:extLst>
          </p:cNvPr>
          <p:cNvSpPr/>
          <p:nvPr/>
        </p:nvSpPr>
        <p:spPr>
          <a:xfrm rot="10800000">
            <a:off x="8409707" y="6137563"/>
            <a:ext cx="692728" cy="69272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D14A58D1-460B-41F0-A944-58520513431C}"/>
              </a:ext>
            </a:extLst>
          </p:cNvPr>
          <p:cNvSpPr/>
          <p:nvPr/>
        </p:nvSpPr>
        <p:spPr>
          <a:xfrm rot="16200000">
            <a:off x="-13854" y="6137563"/>
            <a:ext cx="720436" cy="6927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12F136-6690-47D6-9ABB-07F4ACDD9431}"/>
              </a:ext>
            </a:extLst>
          </p:cNvPr>
          <p:cNvSpPr/>
          <p:nvPr/>
        </p:nvSpPr>
        <p:spPr>
          <a:xfrm>
            <a:off x="2036617" y="186264"/>
            <a:ext cx="532014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dirty="0" err="1"/>
              <a:t>ম</a:t>
            </a:r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হাস্থানগড়</a:t>
            </a:r>
            <a:endParaRPr lang="en-US" sz="1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742C9C-60DD-41A2-B511-7B5CFACA3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28" y="1751308"/>
            <a:ext cx="7758544" cy="44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2C44C5-3CB2-4EED-996B-57EF6C91841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en-US" dirty="0"/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356CFBFC-A62F-491C-83BE-40E2D881CA5B}"/>
              </a:ext>
            </a:extLst>
          </p:cNvPr>
          <p:cNvSpPr/>
          <p:nvPr/>
        </p:nvSpPr>
        <p:spPr>
          <a:xfrm>
            <a:off x="0" y="0"/>
            <a:ext cx="692728" cy="72043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E9423437-5871-4362-8901-768985A9A7CF}"/>
              </a:ext>
            </a:extLst>
          </p:cNvPr>
          <p:cNvSpPr/>
          <p:nvPr/>
        </p:nvSpPr>
        <p:spPr>
          <a:xfrm rot="5400000">
            <a:off x="8451272" y="27709"/>
            <a:ext cx="692728" cy="69272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B6E84FDF-AD6A-42E9-B9FB-A3CA731D8B9A}"/>
              </a:ext>
            </a:extLst>
          </p:cNvPr>
          <p:cNvSpPr/>
          <p:nvPr/>
        </p:nvSpPr>
        <p:spPr>
          <a:xfrm rot="10800000">
            <a:off x="8409707" y="6137563"/>
            <a:ext cx="692728" cy="69272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D14A58D1-460B-41F0-A944-58520513431C}"/>
              </a:ext>
            </a:extLst>
          </p:cNvPr>
          <p:cNvSpPr/>
          <p:nvPr/>
        </p:nvSpPr>
        <p:spPr>
          <a:xfrm rot="16200000">
            <a:off x="-13854" y="6137563"/>
            <a:ext cx="720436" cy="6927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F4DADB4-0D1B-4230-94A0-4E0698F6EED9}"/>
              </a:ext>
            </a:extLst>
          </p:cNvPr>
          <p:cNvSpPr txBox="1">
            <a:spLocks/>
          </p:cNvSpPr>
          <p:nvPr/>
        </p:nvSpPr>
        <p:spPr>
          <a:xfrm>
            <a:off x="990599" y="529937"/>
            <a:ext cx="7460673" cy="1143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আমরা মনযোগ দিয়ে পাঠটি পড়ি।</a:t>
            </a:r>
            <a:endParaRPr lang="en-AU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jghtuy.jpg">
            <a:extLst>
              <a:ext uri="{FF2B5EF4-FFF2-40B4-BE49-F238E27FC236}">
                <a16:creationId xmlns:a16="http://schemas.microsoft.com/office/drawing/2014/main" id="{91FE7CF7-A13A-4F2D-999E-6BFCD443D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8" y="1835727"/>
            <a:ext cx="7758544" cy="4260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459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2C44C5-3CB2-4EED-996B-57EF6C91841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en-US" dirty="0"/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356CFBFC-A62F-491C-83BE-40E2D881CA5B}"/>
              </a:ext>
            </a:extLst>
          </p:cNvPr>
          <p:cNvSpPr/>
          <p:nvPr/>
        </p:nvSpPr>
        <p:spPr>
          <a:xfrm>
            <a:off x="0" y="0"/>
            <a:ext cx="692728" cy="72043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E9423437-5871-4362-8901-768985A9A7CF}"/>
              </a:ext>
            </a:extLst>
          </p:cNvPr>
          <p:cNvSpPr/>
          <p:nvPr/>
        </p:nvSpPr>
        <p:spPr>
          <a:xfrm rot="5400000">
            <a:off x="8451272" y="27709"/>
            <a:ext cx="692728" cy="69272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B6E84FDF-AD6A-42E9-B9FB-A3CA731D8B9A}"/>
              </a:ext>
            </a:extLst>
          </p:cNvPr>
          <p:cNvSpPr/>
          <p:nvPr/>
        </p:nvSpPr>
        <p:spPr>
          <a:xfrm rot="10800000">
            <a:off x="8409707" y="6137563"/>
            <a:ext cx="692728" cy="69272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D14A58D1-460B-41F0-A944-58520513431C}"/>
              </a:ext>
            </a:extLst>
          </p:cNvPr>
          <p:cNvSpPr/>
          <p:nvPr/>
        </p:nvSpPr>
        <p:spPr>
          <a:xfrm rot="16200000">
            <a:off x="-13854" y="6137563"/>
            <a:ext cx="720436" cy="6927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C2361A-8830-42D6-AD38-94F5BB459417}"/>
              </a:ext>
            </a:extLst>
          </p:cNvPr>
          <p:cNvSpPr/>
          <p:nvPr/>
        </p:nvSpPr>
        <p:spPr>
          <a:xfrm>
            <a:off x="692728" y="1441342"/>
            <a:ext cx="31172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পাঠ্যবইয়ের 22 পৃষ্ঠা খুলে নিরবে পড় এবং কোন সমস্যা থাকলে জিজ্ঞেস কর।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0D4CD-D6D4-435F-B0AA-5A5437EC70F2}"/>
              </a:ext>
            </a:extLst>
          </p:cNvPr>
          <p:cNvSpPr txBox="1"/>
          <p:nvPr/>
        </p:nvSpPr>
        <p:spPr>
          <a:xfrm>
            <a:off x="2832894" y="88913"/>
            <a:ext cx="3117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E15D7A-175D-4200-9BAF-6B10905B5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676" y="4403058"/>
            <a:ext cx="4244300" cy="21990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B33495-95CE-40EF-94AD-26C224BA09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668" y="1700750"/>
            <a:ext cx="4510780" cy="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B89A76B-1396-4E56-B1E6-D531BA7D93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546" y="2269555"/>
            <a:ext cx="4294908" cy="8175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CD5823-F3FE-4FE0-8234-53BDBA2261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857" y="3080410"/>
            <a:ext cx="4510779" cy="125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2C44C5-3CB2-4EED-996B-57EF6C91841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en-US" dirty="0"/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356CFBFC-A62F-491C-83BE-40E2D881CA5B}"/>
              </a:ext>
            </a:extLst>
          </p:cNvPr>
          <p:cNvSpPr/>
          <p:nvPr/>
        </p:nvSpPr>
        <p:spPr>
          <a:xfrm>
            <a:off x="0" y="0"/>
            <a:ext cx="692728" cy="72043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E9423437-5871-4362-8901-768985A9A7CF}"/>
              </a:ext>
            </a:extLst>
          </p:cNvPr>
          <p:cNvSpPr/>
          <p:nvPr/>
        </p:nvSpPr>
        <p:spPr>
          <a:xfrm rot="5400000">
            <a:off x="8451272" y="27709"/>
            <a:ext cx="692728" cy="69272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B6E84FDF-AD6A-42E9-B9FB-A3CA731D8B9A}"/>
              </a:ext>
            </a:extLst>
          </p:cNvPr>
          <p:cNvSpPr/>
          <p:nvPr/>
        </p:nvSpPr>
        <p:spPr>
          <a:xfrm rot="10800000">
            <a:off x="8409707" y="6137563"/>
            <a:ext cx="692728" cy="69272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D14A58D1-460B-41F0-A944-58520513431C}"/>
              </a:ext>
            </a:extLst>
          </p:cNvPr>
          <p:cNvSpPr/>
          <p:nvPr/>
        </p:nvSpPr>
        <p:spPr>
          <a:xfrm rot="16200000">
            <a:off x="-13854" y="6137563"/>
            <a:ext cx="720436" cy="6927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BE155C-65B0-4A1D-AD5D-3E45931315B9}"/>
              </a:ext>
            </a:extLst>
          </p:cNvPr>
          <p:cNvSpPr/>
          <p:nvPr/>
        </p:nvSpPr>
        <p:spPr>
          <a:xfrm>
            <a:off x="2777836" y="212605"/>
            <a:ext cx="381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/>
            <a:r>
              <a:rPr lang="bn-BD" altLang="ko-KR" sz="8000" dirty="0">
                <a:latin typeface="NikoshBAN" pitchFamily="2" charset="0"/>
                <a:cs typeface="NikoshBAN" pitchFamily="2" charset="0"/>
              </a:rPr>
              <a:t>দলীয় কাজ </a:t>
            </a:r>
            <a:endParaRPr lang="ko-KR" alt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464A5C-3E6E-4164-9785-FE0133B64637}"/>
              </a:ext>
            </a:extLst>
          </p:cNvPr>
          <p:cNvSpPr txBox="1"/>
          <p:nvPr/>
        </p:nvSpPr>
        <p:spPr>
          <a:xfrm>
            <a:off x="910749" y="3999569"/>
            <a:ext cx="7031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াস্থানগড়ের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নিদর্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তালিকা তৈরী কর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6C2D4-FA8F-4DAE-AB8F-837F92C78743}"/>
              </a:ext>
            </a:extLst>
          </p:cNvPr>
          <p:cNvSpPr txBox="1"/>
          <p:nvPr/>
        </p:nvSpPr>
        <p:spPr>
          <a:xfrm>
            <a:off x="960896" y="2535432"/>
            <a:ext cx="34968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দল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7DB0FD-A537-4E63-8496-F5DD198BBEA6}"/>
              </a:ext>
            </a:extLst>
          </p:cNvPr>
          <p:cNvSpPr/>
          <p:nvPr/>
        </p:nvSpPr>
        <p:spPr>
          <a:xfrm>
            <a:off x="1004286" y="1566626"/>
            <a:ext cx="1491113" cy="718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DF7D2F-E70B-42FF-902B-6C2B4A2C0A55}"/>
              </a:ext>
            </a:extLst>
          </p:cNvPr>
          <p:cNvSpPr/>
          <p:nvPr/>
        </p:nvSpPr>
        <p:spPr>
          <a:xfrm>
            <a:off x="5157490" y="1567923"/>
            <a:ext cx="1491113" cy="718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059FD0-E344-4635-AB1F-3BEA943EB387}"/>
              </a:ext>
            </a:extLst>
          </p:cNvPr>
          <p:cNvSpPr/>
          <p:nvPr/>
        </p:nvSpPr>
        <p:spPr>
          <a:xfrm>
            <a:off x="3561364" y="1572560"/>
            <a:ext cx="898003" cy="718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F6CF8D-8DF5-405B-8F38-52649A0C8B7E}"/>
              </a:ext>
            </a:extLst>
          </p:cNvPr>
          <p:cNvSpPr/>
          <p:nvPr/>
        </p:nvSpPr>
        <p:spPr>
          <a:xfrm>
            <a:off x="7346726" y="1552839"/>
            <a:ext cx="1053252" cy="718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বেলি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55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4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2C44C5-3CB2-4EED-996B-57EF6C91841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en-US" dirty="0"/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356CFBFC-A62F-491C-83BE-40E2D881CA5B}"/>
              </a:ext>
            </a:extLst>
          </p:cNvPr>
          <p:cNvSpPr/>
          <p:nvPr/>
        </p:nvSpPr>
        <p:spPr>
          <a:xfrm>
            <a:off x="0" y="0"/>
            <a:ext cx="692728" cy="72043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E9423437-5871-4362-8901-768985A9A7CF}"/>
              </a:ext>
            </a:extLst>
          </p:cNvPr>
          <p:cNvSpPr/>
          <p:nvPr/>
        </p:nvSpPr>
        <p:spPr>
          <a:xfrm rot="5400000">
            <a:off x="8451272" y="27709"/>
            <a:ext cx="692728" cy="69272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B6E84FDF-AD6A-42E9-B9FB-A3CA731D8B9A}"/>
              </a:ext>
            </a:extLst>
          </p:cNvPr>
          <p:cNvSpPr/>
          <p:nvPr/>
        </p:nvSpPr>
        <p:spPr>
          <a:xfrm rot="10800000">
            <a:off x="8409707" y="6137563"/>
            <a:ext cx="692728" cy="69272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D14A58D1-460B-41F0-A944-58520513431C}"/>
              </a:ext>
            </a:extLst>
          </p:cNvPr>
          <p:cNvSpPr/>
          <p:nvPr/>
        </p:nvSpPr>
        <p:spPr>
          <a:xfrm rot="16200000">
            <a:off x="-13854" y="6137563"/>
            <a:ext cx="720436" cy="6927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188AB5-F70B-403D-9BBF-E18DCCEAF91D}"/>
              </a:ext>
            </a:extLst>
          </p:cNvPr>
          <p:cNvSpPr txBox="1"/>
          <p:nvPr/>
        </p:nvSpPr>
        <p:spPr>
          <a:xfrm>
            <a:off x="1676400" y="609600"/>
            <a:ext cx="548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711C5E-989A-4F55-83A9-09FD3C7EB91F}"/>
              </a:ext>
            </a:extLst>
          </p:cNvPr>
          <p:cNvSpPr txBox="1"/>
          <p:nvPr/>
        </p:nvSpPr>
        <p:spPr>
          <a:xfrm>
            <a:off x="930679" y="2675462"/>
            <a:ext cx="644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মহাস্থানগড় কোন নদীর তীরে অবস্থিত?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779932-629E-43B6-AA24-4FD44951065D}"/>
              </a:ext>
            </a:extLst>
          </p:cNvPr>
          <p:cNvSpPr txBox="1"/>
          <p:nvPr/>
        </p:nvSpPr>
        <p:spPr>
          <a:xfrm>
            <a:off x="888076" y="5696559"/>
            <a:ext cx="7701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বগুড়া শহর থেকে মহাস্থানগড়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দূরে অবস্থিত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D47218-4A22-4220-8E4D-0BDB6175EBA6}"/>
              </a:ext>
            </a:extLst>
          </p:cNvPr>
          <p:cNvSpPr txBox="1"/>
          <p:nvPr/>
        </p:nvSpPr>
        <p:spPr>
          <a:xfrm>
            <a:off x="888076" y="1865713"/>
            <a:ext cx="6442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উত্তরটিতে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(∙)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চিহ্ন দিনঃ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AB2A43-AD7E-4222-AB4D-92833D2C6F1B}"/>
              </a:ext>
            </a:extLst>
          </p:cNvPr>
          <p:cNvSpPr txBox="1"/>
          <p:nvPr/>
        </p:nvSpPr>
        <p:spPr>
          <a:xfrm>
            <a:off x="3924429" y="3573126"/>
            <a:ext cx="1845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 করতোয়া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A7B424-A008-457C-92CF-754B7B1FFE55}"/>
              </a:ext>
            </a:extLst>
          </p:cNvPr>
          <p:cNvSpPr txBox="1"/>
          <p:nvPr/>
        </p:nvSpPr>
        <p:spPr>
          <a:xfrm>
            <a:off x="1142124" y="4400718"/>
            <a:ext cx="1426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খ)মধুমতি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0DCE5C-062B-46A8-96F9-D6D9C22F5AC0}"/>
              </a:ext>
            </a:extLst>
          </p:cNvPr>
          <p:cNvSpPr txBox="1"/>
          <p:nvPr/>
        </p:nvSpPr>
        <p:spPr>
          <a:xfrm>
            <a:off x="1182100" y="3589846"/>
            <a:ext cx="1534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 মেঘনা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CDE3D0-1A89-4D1A-8E2E-D459FC68C8AF}"/>
              </a:ext>
            </a:extLst>
          </p:cNvPr>
          <p:cNvSpPr txBox="1"/>
          <p:nvPr/>
        </p:nvSpPr>
        <p:spPr>
          <a:xfrm>
            <a:off x="3937996" y="4320732"/>
            <a:ext cx="1117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1DD944-0044-4CFE-AFB3-400CE003755F}"/>
              </a:ext>
            </a:extLst>
          </p:cNvPr>
          <p:cNvSpPr txBox="1"/>
          <p:nvPr/>
        </p:nvSpPr>
        <p:spPr>
          <a:xfrm>
            <a:off x="983438" y="5022043"/>
            <a:ext cx="4648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 । শুন্যস্থান পুরন কর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0E5322-7716-4763-8043-B96D627D4B8E}"/>
              </a:ext>
            </a:extLst>
          </p:cNvPr>
          <p:cNvSpPr txBox="1"/>
          <p:nvPr/>
        </p:nvSpPr>
        <p:spPr>
          <a:xfrm rot="291048">
            <a:off x="4875872" y="5585252"/>
            <a:ext cx="7120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7F42AA-44A4-49E0-8CEC-56649C5686B3}"/>
              </a:ext>
            </a:extLst>
          </p:cNvPr>
          <p:cNvSpPr txBox="1"/>
          <p:nvPr/>
        </p:nvSpPr>
        <p:spPr>
          <a:xfrm>
            <a:off x="5494688" y="3500767"/>
            <a:ext cx="871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4525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2C44C5-3CB2-4EED-996B-57EF6C91841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en-US" dirty="0"/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356CFBFC-A62F-491C-83BE-40E2D881CA5B}"/>
              </a:ext>
            </a:extLst>
          </p:cNvPr>
          <p:cNvSpPr/>
          <p:nvPr/>
        </p:nvSpPr>
        <p:spPr>
          <a:xfrm>
            <a:off x="0" y="0"/>
            <a:ext cx="692728" cy="72043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E9423437-5871-4362-8901-768985A9A7CF}"/>
              </a:ext>
            </a:extLst>
          </p:cNvPr>
          <p:cNvSpPr/>
          <p:nvPr/>
        </p:nvSpPr>
        <p:spPr>
          <a:xfrm rot="5400000">
            <a:off x="8451272" y="27709"/>
            <a:ext cx="692728" cy="69272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B6E84FDF-AD6A-42E9-B9FB-A3CA731D8B9A}"/>
              </a:ext>
            </a:extLst>
          </p:cNvPr>
          <p:cNvSpPr/>
          <p:nvPr/>
        </p:nvSpPr>
        <p:spPr>
          <a:xfrm rot="10800000">
            <a:off x="8409707" y="6137563"/>
            <a:ext cx="692728" cy="69272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D14A58D1-460B-41F0-A944-58520513431C}"/>
              </a:ext>
            </a:extLst>
          </p:cNvPr>
          <p:cNvSpPr/>
          <p:nvPr/>
        </p:nvSpPr>
        <p:spPr>
          <a:xfrm rot="16200000">
            <a:off x="-13854" y="6137563"/>
            <a:ext cx="720436" cy="6927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BC0CA7-1BBA-4FF5-BA98-B06C0D903D8D}"/>
              </a:ext>
            </a:extLst>
          </p:cNvPr>
          <p:cNvSpPr txBox="1"/>
          <p:nvPr/>
        </p:nvSpPr>
        <p:spPr>
          <a:xfrm>
            <a:off x="2571394" y="477982"/>
            <a:ext cx="3664786" cy="120032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4CCC1E-419D-4C09-BEAD-D5E6931D5E37}"/>
              </a:ext>
            </a:extLst>
          </p:cNvPr>
          <p:cNvSpPr txBox="1"/>
          <p:nvPr/>
        </p:nvSpPr>
        <p:spPr>
          <a:xfrm>
            <a:off x="5562454" y="1912340"/>
            <a:ext cx="3310522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মহাস্থা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কৃষ্ট করবে তার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তালিকা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পোষ্টারে লিখে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আনবে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CF2514-16F8-40A7-B4C5-ACF679F7C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917" y="2194777"/>
            <a:ext cx="4062109" cy="422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4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2C44C5-3CB2-4EED-996B-57EF6C91841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en-US" dirty="0"/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356CFBFC-A62F-491C-83BE-40E2D881CA5B}"/>
              </a:ext>
            </a:extLst>
          </p:cNvPr>
          <p:cNvSpPr/>
          <p:nvPr/>
        </p:nvSpPr>
        <p:spPr>
          <a:xfrm>
            <a:off x="0" y="0"/>
            <a:ext cx="692728" cy="72043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E9423437-5871-4362-8901-768985A9A7CF}"/>
              </a:ext>
            </a:extLst>
          </p:cNvPr>
          <p:cNvSpPr/>
          <p:nvPr/>
        </p:nvSpPr>
        <p:spPr>
          <a:xfrm rot="5400000">
            <a:off x="8451272" y="27709"/>
            <a:ext cx="692728" cy="69272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B6E84FDF-AD6A-42E9-B9FB-A3CA731D8B9A}"/>
              </a:ext>
            </a:extLst>
          </p:cNvPr>
          <p:cNvSpPr/>
          <p:nvPr/>
        </p:nvSpPr>
        <p:spPr>
          <a:xfrm rot="10800000">
            <a:off x="8409707" y="6137563"/>
            <a:ext cx="692728" cy="69272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D14A58D1-460B-41F0-A944-58520513431C}"/>
              </a:ext>
            </a:extLst>
          </p:cNvPr>
          <p:cNvSpPr/>
          <p:nvPr/>
        </p:nvSpPr>
        <p:spPr>
          <a:xfrm rot="16200000">
            <a:off x="-13854" y="6137563"/>
            <a:ext cx="720436" cy="6927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011EDD-98A7-42F1-82B0-C33FE3237995}"/>
              </a:ext>
            </a:extLst>
          </p:cNvPr>
          <p:cNvSpPr txBox="1"/>
          <p:nvPr/>
        </p:nvSpPr>
        <p:spPr>
          <a:xfrm>
            <a:off x="7340625" y="-156597"/>
            <a:ext cx="1553989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>
                <a:latin typeface="NikoshBAN" pitchFamily="2" charset="0"/>
                <a:cs typeface="NikoshBAN" pitchFamily="2" charset="0"/>
              </a:rPr>
              <a:t>ধ</a:t>
            </a:r>
            <a:endParaRPr lang="bn-IN" sz="11500" dirty="0">
              <a:latin typeface="NikoshBAN" pitchFamily="2" charset="0"/>
              <a:cs typeface="NikoshBAN" pitchFamily="2" charset="0"/>
            </a:endParaRPr>
          </a:p>
          <a:p>
            <a:r>
              <a:rPr lang="bn-BD" sz="11500" dirty="0">
                <a:latin typeface="NikoshBAN" pitchFamily="2" charset="0"/>
                <a:cs typeface="NikoshBAN" pitchFamily="2" charset="0"/>
              </a:rPr>
              <a:t>ন্য</a:t>
            </a:r>
            <a:endParaRPr lang="bn-IN" sz="11500" dirty="0">
              <a:latin typeface="NikoshBAN" pitchFamily="2" charset="0"/>
              <a:cs typeface="NikoshBAN" pitchFamily="2" charset="0"/>
            </a:endParaRPr>
          </a:p>
          <a:p>
            <a:r>
              <a:rPr lang="bn-BD" sz="11500" dirty="0">
                <a:latin typeface="NikoshBAN" pitchFamily="2" charset="0"/>
                <a:cs typeface="NikoshBAN" pitchFamily="2" charset="0"/>
              </a:rPr>
              <a:t>বা</a:t>
            </a:r>
            <a:endParaRPr lang="bn-IN" sz="11500" dirty="0">
              <a:latin typeface="NikoshBAN" pitchFamily="2" charset="0"/>
              <a:cs typeface="NikoshBAN" pitchFamily="2" charset="0"/>
            </a:endParaRPr>
          </a:p>
          <a:p>
            <a:r>
              <a:rPr lang="bn-BD" sz="11500" dirty="0">
                <a:latin typeface="NikoshBAN" pitchFamily="2" charset="0"/>
                <a:cs typeface="NikoshBAN" pitchFamily="2" charset="0"/>
              </a:rPr>
              <a:t>দ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5B98A7-8D73-4AD7-AB08-D669D2160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21" y="428177"/>
            <a:ext cx="6292310" cy="600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2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2C44C5-3CB2-4EED-996B-57EF6C91841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en-US" dirty="0"/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356CFBFC-A62F-491C-83BE-40E2D881CA5B}"/>
              </a:ext>
            </a:extLst>
          </p:cNvPr>
          <p:cNvSpPr/>
          <p:nvPr/>
        </p:nvSpPr>
        <p:spPr>
          <a:xfrm>
            <a:off x="0" y="0"/>
            <a:ext cx="692728" cy="72043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E9423437-5871-4362-8901-768985A9A7CF}"/>
              </a:ext>
            </a:extLst>
          </p:cNvPr>
          <p:cNvSpPr/>
          <p:nvPr/>
        </p:nvSpPr>
        <p:spPr>
          <a:xfrm rot="5400000">
            <a:off x="8451272" y="27709"/>
            <a:ext cx="692728" cy="69272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B6E84FDF-AD6A-42E9-B9FB-A3CA731D8B9A}"/>
              </a:ext>
            </a:extLst>
          </p:cNvPr>
          <p:cNvSpPr/>
          <p:nvPr/>
        </p:nvSpPr>
        <p:spPr>
          <a:xfrm rot="10800000">
            <a:off x="8409707" y="6137563"/>
            <a:ext cx="692728" cy="69272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D14A58D1-460B-41F0-A944-58520513431C}"/>
              </a:ext>
            </a:extLst>
          </p:cNvPr>
          <p:cNvSpPr/>
          <p:nvPr/>
        </p:nvSpPr>
        <p:spPr>
          <a:xfrm rot="16200000">
            <a:off x="-13854" y="6137563"/>
            <a:ext cx="720436" cy="6927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254F30-A2A1-4420-B7A0-66B80BA72D25}"/>
              </a:ext>
            </a:extLst>
          </p:cNvPr>
          <p:cNvSpPr/>
          <p:nvPr/>
        </p:nvSpPr>
        <p:spPr>
          <a:xfrm>
            <a:off x="568040" y="3252451"/>
            <a:ext cx="4308761" cy="2554545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মোছাঃ শাহনাজ পারভিন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কাশিয়াবাড়ি সরকারি প্রাথমিক বিদ্যালয়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EEABE2-FED2-4B91-ADD8-B2A53AA492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529" y="3097689"/>
            <a:ext cx="2881743" cy="2989647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D6EAAC-7C2D-4C91-B309-AC67772A6F5F}"/>
              </a:ext>
            </a:extLst>
          </p:cNvPr>
          <p:cNvSpPr/>
          <p:nvPr/>
        </p:nvSpPr>
        <p:spPr>
          <a:xfrm>
            <a:off x="1570216" y="816457"/>
            <a:ext cx="6003567" cy="14465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41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2C44C5-3CB2-4EED-996B-57EF6C91841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en-US" dirty="0"/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356CFBFC-A62F-491C-83BE-40E2D881CA5B}"/>
              </a:ext>
            </a:extLst>
          </p:cNvPr>
          <p:cNvSpPr/>
          <p:nvPr/>
        </p:nvSpPr>
        <p:spPr>
          <a:xfrm>
            <a:off x="0" y="0"/>
            <a:ext cx="692728" cy="72043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E9423437-5871-4362-8901-768985A9A7CF}"/>
              </a:ext>
            </a:extLst>
          </p:cNvPr>
          <p:cNvSpPr/>
          <p:nvPr/>
        </p:nvSpPr>
        <p:spPr>
          <a:xfrm rot="5400000">
            <a:off x="8451272" y="27709"/>
            <a:ext cx="692728" cy="69272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B6E84FDF-AD6A-42E9-B9FB-A3CA731D8B9A}"/>
              </a:ext>
            </a:extLst>
          </p:cNvPr>
          <p:cNvSpPr/>
          <p:nvPr/>
        </p:nvSpPr>
        <p:spPr>
          <a:xfrm rot="10800000">
            <a:off x="8409707" y="6137563"/>
            <a:ext cx="692728" cy="69272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D14A58D1-460B-41F0-A944-58520513431C}"/>
              </a:ext>
            </a:extLst>
          </p:cNvPr>
          <p:cNvSpPr/>
          <p:nvPr/>
        </p:nvSpPr>
        <p:spPr>
          <a:xfrm rot="16200000">
            <a:off x="-13854" y="6137563"/>
            <a:ext cx="720436" cy="6927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7F3E83-7263-41DD-B1DF-7287A525738E}"/>
              </a:ext>
            </a:extLst>
          </p:cNvPr>
          <p:cNvSpPr/>
          <p:nvPr/>
        </p:nvSpPr>
        <p:spPr>
          <a:xfrm>
            <a:off x="802891" y="103911"/>
            <a:ext cx="722826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5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15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115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BFF912-39CB-46A4-AE88-DFC02032ED62}"/>
              </a:ext>
            </a:extLst>
          </p:cNvPr>
          <p:cNvSpPr/>
          <p:nvPr/>
        </p:nvSpPr>
        <p:spPr>
          <a:xfrm>
            <a:off x="313503" y="2709535"/>
            <a:ext cx="4572000" cy="35394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মহাস্থানগড়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খ্রিষ্টপূর্ব .... খোদাই পাথর ।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মিঃ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২২/০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/২০১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9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F3F99F-32C3-4E3F-94F8-9EC8E31CFE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545" y="2709535"/>
            <a:ext cx="2895597" cy="35394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8776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2C44C5-3CB2-4EED-996B-57EF6C91841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en-US" dirty="0"/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356CFBFC-A62F-491C-83BE-40E2D881CA5B}"/>
              </a:ext>
            </a:extLst>
          </p:cNvPr>
          <p:cNvSpPr/>
          <p:nvPr/>
        </p:nvSpPr>
        <p:spPr>
          <a:xfrm>
            <a:off x="0" y="0"/>
            <a:ext cx="692728" cy="72043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E9423437-5871-4362-8901-768985A9A7CF}"/>
              </a:ext>
            </a:extLst>
          </p:cNvPr>
          <p:cNvSpPr/>
          <p:nvPr/>
        </p:nvSpPr>
        <p:spPr>
          <a:xfrm rot="5400000">
            <a:off x="8451272" y="27709"/>
            <a:ext cx="692728" cy="69272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B6E84FDF-AD6A-42E9-B9FB-A3CA731D8B9A}"/>
              </a:ext>
            </a:extLst>
          </p:cNvPr>
          <p:cNvSpPr/>
          <p:nvPr/>
        </p:nvSpPr>
        <p:spPr>
          <a:xfrm rot="10800000">
            <a:off x="8409707" y="6137563"/>
            <a:ext cx="692728" cy="69272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D14A58D1-460B-41F0-A944-58520513431C}"/>
              </a:ext>
            </a:extLst>
          </p:cNvPr>
          <p:cNvSpPr/>
          <p:nvPr/>
        </p:nvSpPr>
        <p:spPr>
          <a:xfrm rot="16200000">
            <a:off x="-13854" y="6137563"/>
            <a:ext cx="720436" cy="6927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loud Callout 2">
            <a:extLst>
              <a:ext uri="{FF2B5EF4-FFF2-40B4-BE49-F238E27FC236}">
                <a16:creationId xmlns:a16="http://schemas.microsoft.com/office/drawing/2014/main" id="{3962F75F-D877-4751-9355-9A4738A04AE1}"/>
              </a:ext>
            </a:extLst>
          </p:cNvPr>
          <p:cNvSpPr/>
          <p:nvPr/>
        </p:nvSpPr>
        <p:spPr>
          <a:xfrm>
            <a:off x="411480" y="184624"/>
            <a:ext cx="8389620" cy="1623060"/>
          </a:xfrm>
          <a:prstGeom prst="cloudCallout">
            <a:avLst>
              <a:gd name="adj1" fmla="val -10791"/>
              <a:gd name="adj2" fmla="val 77651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DoubleWave1">
              <a:avLst/>
            </a:prstTxWarp>
            <a:noAutofit/>
          </a:bodyPr>
          <a:lstStyle/>
          <a:p>
            <a:pPr algn="ctr"/>
            <a:r>
              <a:rPr lang="bn-I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Pentagon 3">
            <a:extLst>
              <a:ext uri="{FF2B5EF4-FFF2-40B4-BE49-F238E27FC236}">
                <a16:creationId xmlns:a16="http://schemas.microsoft.com/office/drawing/2014/main" id="{F567BCA9-0EE0-4CCA-BBB5-A01D0ED3276A}"/>
              </a:ext>
            </a:extLst>
          </p:cNvPr>
          <p:cNvSpPr/>
          <p:nvPr/>
        </p:nvSpPr>
        <p:spPr>
          <a:xfrm>
            <a:off x="951694" y="2240280"/>
            <a:ext cx="7556875" cy="1188720"/>
          </a:xfrm>
          <a:prstGeom prst="homePlate">
            <a:avLst>
              <a:gd name="adj" fmla="val 248305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04F6CD-D5B6-4C21-B7E1-35869D04A8DB}"/>
              </a:ext>
            </a:extLst>
          </p:cNvPr>
          <p:cNvSpPr/>
          <p:nvPr/>
        </p:nvSpPr>
        <p:spPr>
          <a:xfrm>
            <a:off x="951694" y="4121562"/>
            <a:ext cx="76796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১৫.২.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7055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2C44C5-3CB2-4EED-996B-57EF6C91841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en-US" dirty="0"/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356CFBFC-A62F-491C-83BE-40E2D881CA5B}"/>
              </a:ext>
            </a:extLst>
          </p:cNvPr>
          <p:cNvSpPr/>
          <p:nvPr/>
        </p:nvSpPr>
        <p:spPr>
          <a:xfrm>
            <a:off x="0" y="0"/>
            <a:ext cx="692728" cy="72043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E9423437-5871-4362-8901-768985A9A7CF}"/>
              </a:ext>
            </a:extLst>
          </p:cNvPr>
          <p:cNvSpPr/>
          <p:nvPr/>
        </p:nvSpPr>
        <p:spPr>
          <a:xfrm rot="5400000">
            <a:off x="8451272" y="27709"/>
            <a:ext cx="692728" cy="69272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B6E84FDF-AD6A-42E9-B9FB-A3CA731D8B9A}"/>
              </a:ext>
            </a:extLst>
          </p:cNvPr>
          <p:cNvSpPr/>
          <p:nvPr/>
        </p:nvSpPr>
        <p:spPr>
          <a:xfrm rot="10800000">
            <a:off x="8409707" y="6137563"/>
            <a:ext cx="692728" cy="69272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D14A58D1-460B-41F0-A944-58520513431C}"/>
              </a:ext>
            </a:extLst>
          </p:cNvPr>
          <p:cNvSpPr/>
          <p:nvPr/>
        </p:nvSpPr>
        <p:spPr>
          <a:xfrm rot="16200000">
            <a:off x="-13854" y="6137563"/>
            <a:ext cx="720436" cy="6927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A43FD9-9942-44AC-BDA0-B5A944DE21E4}"/>
              </a:ext>
            </a:extLst>
          </p:cNvPr>
          <p:cNvSpPr/>
          <p:nvPr/>
        </p:nvSpPr>
        <p:spPr>
          <a:xfrm>
            <a:off x="2140286" y="99940"/>
            <a:ext cx="63109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</a:t>
            </a:r>
            <a:endParaRPr lang="en-US" sz="6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77B087-3011-491B-8015-2DB33FC8B0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57" y="1191154"/>
            <a:ext cx="3119477" cy="2528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22EDC0-97F0-4B84-9B7E-3691226C26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57" y="3968653"/>
            <a:ext cx="3119477" cy="2639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EFC8AE-8D45-4918-9E4B-AA4CB6FC9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1578" y="1237478"/>
            <a:ext cx="3890109" cy="38944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F9073D-9B43-4A2F-92FD-5B07D70EB901}"/>
              </a:ext>
            </a:extLst>
          </p:cNvPr>
          <p:cNvSpPr txBox="1"/>
          <p:nvPr/>
        </p:nvSpPr>
        <p:spPr>
          <a:xfrm>
            <a:off x="4241578" y="5468263"/>
            <a:ext cx="41681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ধাতব মুদ্রা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84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2C44C5-3CB2-4EED-996B-57EF6C91841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en-US" dirty="0"/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356CFBFC-A62F-491C-83BE-40E2D881CA5B}"/>
              </a:ext>
            </a:extLst>
          </p:cNvPr>
          <p:cNvSpPr/>
          <p:nvPr/>
        </p:nvSpPr>
        <p:spPr>
          <a:xfrm>
            <a:off x="0" y="0"/>
            <a:ext cx="692728" cy="72043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E9423437-5871-4362-8901-768985A9A7CF}"/>
              </a:ext>
            </a:extLst>
          </p:cNvPr>
          <p:cNvSpPr/>
          <p:nvPr/>
        </p:nvSpPr>
        <p:spPr>
          <a:xfrm rot="5400000">
            <a:off x="8451272" y="27709"/>
            <a:ext cx="692728" cy="69272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B6E84FDF-AD6A-42E9-B9FB-A3CA731D8B9A}"/>
              </a:ext>
            </a:extLst>
          </p:cNvPr>
          <p:cNvSpPr/>
          <p:nvPr/>
        </p:nvSpPr>
        <p:spPr>
          <a:xfrm rot="10800000">
            <a:off x="8409707" y="6137563"/>
            <a:ext cx="692728" cy="69272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D14A58D1-460B-41F0-A944-58520513431C}"/>
              </a:ext>
            </a:extLst>
          </p:cNvPr>
          <p:cNvSpPr/>
          <p:nvPr/>
        </p:nvSpPr>
        <p:spPr>
          <a:xfrm rot="16200000">
            <a:off x="-13854" y="6137563"/>
            <a:ext cx="720436" cy="6927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083E5B-7A40-4F6C-A59B-A1DF31517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51" y="942580"/>
            <a:ext cx="3909375" cy="3632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67AA5A-7766-4786-8B88-C2C083E2A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385" y="973576"/>
            <a:ext cx="3909375" cy="36326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E25DDF-27A1-4514-9B6C-D0622B278961}"/>
              </a:ext>
            </a:extLst>
          </p:cNvPr>
          <p:cNvSpPr txBox="1"/>
          <p:nvPr/>
        </p:nvSpPr>
        <p:spPr>
          <a:xfrm>
            <a:off x="1273021" y="4862530"/>
            <a:ext cx="67887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ড়ের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পুঁতি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17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2C44C5-3CB2-4EED-996B-57EF6C91841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en-US" dirty="0"/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356CFBFC-A62F-491C-83BE-40E2D881CA5B}"/>
              </a:ext>
            </a:extLst>
          </p:cNvPr>
          <p:cNvSpPr/>
          <p:nvPr/>
        </p:nvSpPr>
        <p:spPr>
          <a:xfrm>
            <a:off x="0" y="0"/>
            <a:ext cx="692728" cy="72043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E9423437-5871-4362-8901-768985A9A7CF}"/>
              </a:ext>
            </a:extLst>
          </p:cNvPr>
          <p:cNvSpPr/>
          <p:nvPr/>
        </p:nvSpPr>
        <p:spPr>
          <a:xfrm rot="5400000">
            <a:off x="8451272" y="27709"/>
            <a:ext cx="692728" cy="69272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B6E84FDF-AD6A-42E9-B9FB-A3CA731D8B9A}"/>
              </a:ext>
            </a:extLst>
          </p:cNvPr>
          <p:cNvSpPr/>
          <p:nvPr/>
        </p:nvSpPr>
        <p:spPr>
          <a:xfrm rot="10800000">
            <a:off x="8409707" y="6137563"/>
            <a:ext cx="692728" cy="69272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D14A58D1-460B-41F0-A944-58520513431C}"/>
              </a:ext>
            </a:extLst>
          </p:cNvPr>
          <p:cNvSpPr/>
          <p:nvPr/>
        </p:nvSpPr>
        <p:spPr>
          <a:xfrm rot="16200000">
            <a:off x="-13854" y="6137563"/>
            <a:ext cx="720436" cy="6927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8D605B-2915-42DB-83B8-F0BA03FA10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248" y="2941019"/>
            <a:ext cx="3513874" cy="2270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C7D857-DED0-4A63-9166-512356D21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28" y="360219"/>
            <a:ext cx="3391792" cy="2258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892F35-A258-4E91-98FD-C9BAEAB4D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248" y="588936"/>
            <a:ext cx="3513873" cy="19818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C37ADE-D1CC-4270-A3F9-E285C938F3FC}"/>
              </a:ext>
            </a:extLst>
          </p:cNvPr>
          <p:cNvSpPr txBox="1"/>
          <p:nvPr/>
        </p:nvSpPr>
        <p:spPr>
          <a:xfrm>
            <a:off x="2272145" y="5472118"/>
            <a:ext cx="6283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পোড়ামাটির ফলক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EFE8CF-143A-4036-AC05-2AF091825F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27" y="2941020"/>
            <a:ext cx="3674025" cy="2392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24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2C44C5-3CB2-4EED-996B-57EF6C91841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en-US" dirty="0"/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356CFBFC-A62F-491C-83BE-40E2D881CA5B}"/>
              </a:ext>
            </a:extLst>
          </p:cNvPr>
          <p:cNvSpPr/>
          <p:nvPr/>
        </p:nvSpPr>
        <p:spPr>
          <a:xfrm>
            <a:off x="0" y="0"/>
            <a:ext cx="692728" cy="72043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E9423437-5871-4362-8901-768985A9A7CF}"/>
              </a:ext>
            </a:extLst>
          </p:cNvPr>
          <p:cNvSpPr/>
          <p:nvPr/>
        </p:nvSpPr>
        <p:spPr>
          <a:xfrm rot="5400000">
            <a:off x="8451272" y="27709"/>
            <a:ext cx="692728" cy="69272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B6E84FDF-AD6A-42E9-B9FB-A3CA731D8B9A}"/>
              </a:ext>
            </a:extLst>
          </p:cNvPr>
          <p:cNvSpPr/>
          <p:nvPr/>
        </p:nvSpPr>
        <p:spPr>
          <a:xfrm rot="10800000">
            <a:off x="8409707" y="6137563"/>
            <a:ext cx="692728" cy="69272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D14A58D1-460B-41F0-A944-58520513431C}"/>
              </a:ext>
            </a:extLst>
          </p:cNvPr>
          <p:cNvSpPr/>
          <p:nvPr/>
        </p:nvSpPr>
        <p:spPr>
          <a:xfrm rot="16200000">
            <a:off x="-13854" y="6137563"/>
            <a:ext cx="720436" cy="6927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797DD3-BD7B-4C17-91E1-6B98A381B11A}"/>
              </a:ext>
            </a:extLst>
          </p:cNvPr>
          <p:cNvSpPr txBox="1"/>
          <p:nvPr/>
        </p:nvSpPr>
        <p:spPr>
          <a:xfrm>
            <a:off x="2482897" y="5812166"/>
            <a:ext cx="48709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ব্রাহ্মী শিলা লিপি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A98506-30CD-4220-B549-BDD57B96D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12619" y="249382"/>
            <a:ext cx="8104908" cy="556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2C44C5-3CB2-4EED-996B-57EF6C91841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en-US" dirty="0"/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356CFBFC-A62F-491C-83BE-40E2D881CA5B}"/>
              </a:ext>
            </a:extLst>
          </p:cNvPr>
          <p:cNvSpPr/>
          <p:nvPr/>
        </p:nvSpPr>
        <p:spPr>
          <a:xfrm>
            <a:off x="0" y="0"/>
            <a:ext cx="692728" cy="72043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E9423437-5871-4362-8901-768985A9A7CF}"/>
              </a:ext>
            </a:extLst>
          </p:cNvPr>
          <p:cNvSpPr/>
          <p:nvPr/>
        </p:nvSpPr>
        <p:spPr>
          <a:xfrm rot="5400000">
            <a:off x="8451272" y="27709"/>
            <a:ext cx="692728" cy="69272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B6E84FDF-AD6A-42E9-B9FB-A3CA731D8B9A}"/>
              </a:ext>
            </a:extLst>
          </p:cNvPr>
          <p:cNvSpPr/>
          <p:nvPr/>
        </p:nvSpPr>
        <p:spPr>
          <a:xfrm rot="10800000">
            <a:off x="8409707" y="6137563"/>
            <a:ext cx="692728" cy="69272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D14A58D1-460B-41F0-A944-58520513431C}"/>
              </a:ext>
            </a:extLst>
          </p:cNvPr>
          <p:cNvSpPr/>
          <p:nvPr/>
        </p:nvSpPr>
        <p:spPr>
          <a:xfrm rot="16200000">
            <a:off x="-13854" y="6137563"/>
            <a:ext cx="720436" cy="6927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C1752-16FB-4F9A-8959-9E95AB4E9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549" y="886692"/>
            <a:ext cx="3633723" cy="40178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9B53F7-2ED8-4535-BC6E-97D5104D9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45" y="886692"/>
            <a:ext cx="4128655" cy="40178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1E84FA-082E-4407-BBE3-1440A522267D}"/>
              </a:ext>
            </a:extLst>
          </p:cNvPr>
          <p:cNvSpPr txBox="1"/>
          <p:nvPr/>
        </p:nvSpPr>
        <p:spPr>
          <a:xfrm>
            <a:off x="886691" y="5329537"/>
            <a:ext cx="7564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মন্দিরসহ অন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ন্য ধর্মীয়	ভগ্নাবশেষ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07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663</TotalTime>
  <Words>218</Words>
  <Application>Microsoft Office PowerPoint</Application>
  <PresentationFormat>On-screen Show (4:3)</PresentationFormat>
  <Paragraphs>93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JOYNAL</dc:creator>
  <cp:lastModifiedBy>JOYNAL</cp:lastModifiedBy>
  <cp:revision>141</cp:revision>
  <dcterms:created xsi:type="dcterms:W3CDTF">2019-04-22T05:35:03Z</dcterms:created>
  <dcterms:modified xsi:type="dcterms:W3CDTF">2019-05-02T17:07:37Z</dcterms:modified>
</cp:coreProperties>
</file>